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tl="1" saveSubsetFonts="1">
  <p:sldMasterIdLst>
    <p:sldMasterId id="2147483864" r:id="rId1"/>
  </p:sldMasterIdLst>
  <p:sldIdLst>
    <p:sldId id="256" r:id="rId2"/>
  </p:sldIdLst>
  <p:sldSz cx="6629400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פריים טיים" id="{77DB4C5C-4475-4975-9741-382CFAD5586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2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205" y="883861"/>
            <a:ext cx="5634990" cy="1880235"/>
          </a:xfrm>
        </p:spPr>
        <p:txBody>
          <a:bodyPr anchor="b"/>
          <a:lstStyle>
            <a:lvl1pPr algn="ctr">
              <a:defRPr sz="43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2836605"/>
            <a:ext cx="4972050" cy="1303913"/>
          </a:xfrm>
        </p:spPr>
        <p:txBody>
          <a:bodyPr/>
          <a:lstStyle>
            <a:lvl1pPr marL="0" indent="0" algn="ctr">
              <a:buNone/>
              <a:defRPr sz="1740"/>
            </a:lvl1pPr>
            <a:lvl2pPr marL="331470" indent="0" algn="ctr">
              <a:buNone/>
              <a:defRPr sz="1450"/>
            </a:lvl2pPr>
            <a:lvl3pPr marL="662940" indent="0" algn="ctr">
              <a:buNone/>
              <a:defRPr sz="1305"/>
            </a:lvl3pPr>
            <a:lvl4pPr marL="994410" indent="0" algn="ctr">
              <a:buNone/>
              <a:defRPr sz="1160"/>
            </a:lvl4pPr>
            <a:lvl5pPr marL="1325880" indent="0" algn="ctr">
              <a:buNone/>
              <a:defRPr sz="1160"/>
            </a:lvl5pPr>
            <a:lvl6pPr marL="1657350" indent="0" algn="ctr">
              <a:buNone/>
              <a:defRPr sz="1160"/>
            </a:lvl6pPr>
            <a:lvl7pPr marL="1988820" indent="0" algn="ctr">
              <a:buNone/>
              <a:defRPr sz="1160"/>
            </a:lvl7pPr>
            <a:lvl8pPr marL="2320290" indent="0" algn="ctr">
              <a:buNone/>
              <a:defRPr sz="1160"/>
            </a:lvl8pPr>
            <a:lvl9pPr marL="2651760" indent="0" algn="ctr">
              <a:buNone/>
              <a:defRPr sz="116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497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529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44165" y="287536"/>
            <a:ext cx="1429464" cy="4576822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771" y="287536"/>
            <a:ext cx="4205526" cy="4576822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144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174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19" y="1346420"/>
            <a:ext cx="5717858" cy="2246530"/>
          </a:xfrm>
        </p:spPr>
        <p:txBody>
          <a:bodyPr anchor="b"/>
          <a:lstStyle>
            <a:lvl1pPr>
              <a:defRPr sz="43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319" y="3614203"/>
            <a:ext cx="5717858" cy="1181397"/>
          </a:xfrm>
        </p:spPr>
        <p:txBody>
          <a:bodyPr/>
          <a:lstStyle>
            <a:lvl1pPr marL="0" indent="0">
              <a:buNone/>
              <a:defRPr sz="1740">
                <a:solidFill>
                  <a:schemeClr val="tx1"/>
                </a:solidFill>
              </a:defRPr>
            </a:lvl1pPr>
            <a:lvl2pPr marL="33147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2pPr>
            <a:lvl3pPr marL="662940" indent="0">
              <a:buNone/>
              <a:defRPr sz="1305">
                <a:solidFill>
                  <a:schemeClr val="tx1">
                    <a:tint val="75000"/>
                  </a:schemeClr>
                </a:solidFill>
              </a:defRPr>
            </a:lvl3pPr>
            <a:lvl4pPr marL="99441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4pPr>
            <a:lvl5pPr marL="132588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5pPr>
            <a:lvl6pPr marL="165735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6pPr>
            <a:lvl7pPr marL="198882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7pPr>
            <a:lvl8pPr marL="232029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8pPr>
            <a:lvl9pPr marL="2651760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360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771" y="1437680"/>
            <a:ext cx="2817495" cy="34266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6134" y="1437680"/>
            <a:ext cx="2817495" cy="34266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648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4" y="287537"/>
            <a:ext cx="5717858" cy="1043881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35" y="1323916"/>
            <a:ext cx="2804547" cy="648831"/>
          </a:xfrm>
        </p:spPr>
        <p:txBody>
          <a:bodyPr anchor="b"/>
          <a:lstStyle>
            <a:lvl1pPr marL="0" indent="0">
              <a:buNone/>
              <a:defRPr sz="1740" b="1"/>
            </a:lvl1pPr>
            <a:lvl2pPr marL="331470" indent="0">
              <a:buNone/>
              <a:defRPr sz="1450" b="1"/>
            </a:lvl2pPr>
            <a:lvl3pPr marL="662940" indent="0">
              <a:buNone/>
              <a:defRPr sz="1305" b="1"/>
            </a:lvl3pPr>
            <a:lvl4pPr marL="994410" indent="0">
              <a:buNone/>
              <a:defRPr sz="1160" b="1"/>
            </a:lvl4pPr>
            <a:lvl5pPr marL="1325880" indent="0">
              <a:buNone/>
              <a:defRPr sz="1160" b="1"/>
            </a:lvl5pPr>
            <a:lvl6pPr marL="1657350" indent="0">
              <a:buNone/>
              <a:defRPr sz="1160" b="1"/>
            </a:lvl6pPr>
            <a:lvl7pPr marL="1988820" indent="0">
              <a:buNone/>
              <a:defRPr sz="1160" b="1"/>
            </a:lvl7pPr>
            <a:lvl8pPr marL="2320290" indent="0">
              <a:buNone/>
              <a:defRPr sz="1160" b="1"/>
            </a:lvl8pPr>
            <a:lvl9pPr marL="2651760" indent="0">
              <a:buNone/>
              <a:defRPr sz="116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35" y="1972747"/>
            <a:ext cx="2804547" cy="29016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56134" y="1323916"/>
            <a:ext cx="2818358" cy="648831"/>
          </a:xfrm>
        </p:spPr>
        <p:txBody>
          <a:bodyPr anchor="b"/>
          <a:lstStyle>
            <a:lvl1pPr marL="0" indent="0">
              <a:buNone/>
              <a:defRPr sz="1740" b="1"/>
            </a:lvl1pPr>
            <a:lvl2pPr marL="331470" indent="0">
              <a:buNone/>
              <a:defRPr sz="1450" b="1"/>
            </a:lvl2pPr>
            <a:lvl3pPr marL="662940" indent="0">
              <a:buNone/>
              <a:defRPr sz="1305" b="1"/>
            </a:lvl3pPr>
            <a:lvl4pPr marL="994410" indent="0">
              <a:buNone/>
              <a:defRPr sz="1160" b="1"/>
            </a:lvl4pPr>
            <a:lvl5pPr marL="1325880" indent="0">
              <a:buNone/>
              <a:defRPr sz="1160" b="1"/>
            </a:lvl5pPr>
            <a:lvl6pPr marL="1657350" indent="0">
              <a:buNone/>
              <a:defRPr sz="1160" b="1"/>
            </a:lvl6pPr>
            <a:lvl7pPr marL="1988820" indent="0">
              <a:buNone/>
              <a:defRPr sz="1160" b="1"/>
            </a:lvl7pPr>
            <a:lvl8pPr marL="2320290" indent="0">
              <a:buNone/>
              <a:defRPr sz="1160" b="1"/>
            </a:lvl8pPr>
            <a:lvl9pPr marL="2651760" indent="0">
              <a:buNone/>
              <a:defRPr sz="116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6134" y="1972747"/>
            <a:ext cx="2818358" cy="29016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689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716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469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360045"/>
            <a:ext cx="2138154" cy="1260158"/>
          </a:xfrm>
        </p:spPr>
        <p:txBody>
          <a:bodyPr anchor="b"/>
          <a:lstStyle>
            <a:lvl1pPr>
              <a:defRPr sz="232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358" y="777598"/>
            <a:ext cx="3356134" cy="3837980"/>
          </a:xfrm>
        </p:spPr>
        <p:txBody>
          <a:bodyPr/>
          <a:lstStyle>
            <a:lvl1pPr>
              <a:defRPr sz="2320"/>
            </a:lvl1pPr>
            <a:lvl2pPr>
              <a:defRPr sz="2030"/>
            </a:lvl2pPr>
            <a:lvl3pPr>
              <a:defRPr sz="174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620202"/>
            <a:ext cx="2138154" cy="3001626"/>
          </a:xfrm>
        </p:spPr>
        <p:txBody>
          <a:bodyPr/>
          <a:lstStyle>
            <a:lvl1pPr marL="0" indent="0">
              <a:buNone/>
              <a:defRPr sz="1160"/>
            </a:lvl1pPr>
            <a:lvl2pPr marL="331470" indent="0">
              <a:buNone/>
              <a:defRPr sz="1015"/>
            </a:lvl2pPr>
            <a:lvl3pPr marL="662940" indent="0">
              <a:buNone/>
              <a:defRPr sz="870"/>
            </a:lvl3pPr>
            <a:lvl4pPr marL="994410" indent="0">
              <a:buNone/>
              <a:defRPr sz="725"/>
            </a:lvl4pPr>
            <a:lvl5pPr marL="1325880" indent="0">
              <a:buNone/>
              <a:defRPr sz="725"/>
            </a:lvl5pPr>
            <a:lvl6pPr marL="1657350" indent="0">
              <a:buNone/>
              <a:defRPr sz="725"/>
            </a:lvl6pPr>
            <a:lvl7pPr marL="1988820" indent="0">
              <a:buNone/>
              <a:defRPr sz="725"/>
            </a:lvl7pPr>
            <a:lvl8pPr marL="2320290" indent="0">
              <a:buNone/>
              <a:defRPr sz="725"/>
            </a:lvl8pPr>
            <a:lvl9pPr marL="2651760" indent="0">
              <a:buNone/>
              <a:defRPr sz="72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32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360045"/>
            <a:ext cx="2138154" cy="1260158"/>
          </a:xfrm>
        </p:spPr>
        <p:txBody>
          <a:bodyPr anchor="b"/>
          <a:lstStyle>
            <a:lvl1pPr>
              <a:defRPr sz="232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18358" y="777598"/>
            <a:ext cx="3356134" cy="3837980"/>
          </a:xfrm>
        </p:spPr>
        <p:txBody>
          <a:bodyPr anchor="t"/>
          <a:lstStyle>
            <a:lvl1pPr marL="0" indent="0">
              <a:buNone/>
              <a:defRPr sz="2320"/>
            </a:lvl1pPr>
            <a:lvl2pPr marL="331470" indent="0">
              <a:buNone/>
              <a:defRPr sz="2030"/>
            </a:lvl2pPr>
            <a:lvl3pPr marL="662940" indent="0">
              <a:buNone/>
              <a:defRPr sz="1740"/>
            </a:lvl3pPr>
            <a:lvl4pPr marL="994410" indent="0">
              <a:buNone/>
              <a:defRPr sz="1450"/>
            </a:lvl4pPr>
            <a:lvl5pPr marL="1325880" indent="0">
              <a:buNone/>
              <a:defRPr sz="1450"/>
            </a:lvl5pPr>
            <a:lvl6pPr marL="1657350" indent="0">
              <a:buNone/>
              <a:defRPr sz="1450"/>
            </a:lvl6pPr>
            <a:lvl7pPr marL="1988820" indent="0">
              <a:buNone/>
              <a:defRPr sz="1450"/>
            </a:lvl7pPr>
            <a:lvl8pPr marL="2320290" indent="0">
              <a:buNone/>
              <a:defRPr sz="1450"/>
            </a:lvl8pPr>
            <a:lvl9pPr marL="2651760" indent="0">
              <a:buNone/>
              <a:defRPr sz="145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620202"/>
            <a:ext cx="2138154" cy="3001626"/>
          </a:xfrm>
        </p:spPr>
        <p:txBody>
          <a:bodyPr/>
          <a:lstStyle>
            <a:lvl1pPr marL="0" indent="0">
              <a:buNone/>
              <a:defRPr sz="1160"/>
            </a:lvl1pPr>
            <a:lvl2pPr marL="331470" indent="0">
              <a:buNone/>
              <a:defRPr sz="1015"/>
            </a:lvl2pPr>
            <a:lvl3pPr marL="662940" indent="0">
              <a:buNone/>
              <a:defRPr sz="870"/>
            </a:lvl3pPr>
            <a:lvl4pPr marL="994410" indent="0">
              <a:buNone/>
              <a:defRPr sz="725"/>
            </a:lvl4pPr>
            <a:lvl5pPr marL="1325880" indent="0">
              <a:buNone/>
              <a:defRPr sz="725"/>
            </a:lvl5pPr>
            <a:lvl6pPr marL="1657350" indent="0">
              <a:buNone/>
              <a:defRPr sz="725"/>
            </a:lvl6pPr>
            <a:lvl7pPr marL="1988820" indent="0">
              <a:buNone/>
              <a:defRPr sz="725"/>
            </a:lvl7pPr>
            <a:lvl8pPr marL="2320290" indent="0">
              <a:buNone/>
              <a:defRPr sz="725"/>
            </a:lvl8pPr>
            <a:lvl9pPr marL="2651760" indent="0">
              <a:buNone/>
              <a:defRPr sz="72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078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771" y="287537"/>
            <a:ext cx="5717858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771" y="1437680"/>
            <a:ext cx="5717858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771" y="5005627"/>
            <a:ext cx="1491615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39B02-8309-4F49-9A7F-8A9634EEBB8A}" type="datetimeFigureOut">
              <a:rPr lang="he-IL" smtClean="0"/>
              <a:t>כ'/ניסן/תשפ"ה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989" y="5005627"/>
            <a:ext cx="2237423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2014" y="5005627"/>
            <a:ext cx="1491615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396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62940" rtl="1" eaLnBrk="1" latinLnBrk="0" hangingPunct="1">
        <a:lnSpc>
          <a:spcPct val="90000"/>
        </a:lnSpc>
        <a:spcBef>
          <a:spcPct val="0"/>
        </a:spcBef>
        <a:buNone/>
        <a:defRPr sz="31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5735" indent="-165735" algn="r" defTabSz="662940" rtl="1" eaLnBrk="1" latinLnBrk="0" hangingPunct="1">
        <a:lnSpc>
          <a:spcPct val="90000"/>
        </a:lnSpc>
        <a:spcBef>
          <a:spcPts val="725"/>
        </a:spcBef>
        <a:buFont typeface="Arial" panose="020B0604020202020204" pitchFamily="34" charset="0"/>
        <a:buChar char="•"/>
        <a:defRPr sz="2030" kern="1200">
          <a:solidFill>
            <a:schemeClr val="tx1"/>
          </a:solidFill>
          <a:latin typeface="+mn-lt"/>
          <a:ea typeface="+mn-ea"/>
          <a:cs typeface="+mn-cs"/>
        </a:defRPr>
      </a:lvl1pPr>
      <a:lvl2pPr marL="49720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2pPr>
      <a:lvl3pPr marL="82867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6014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4pPr>
      <a:lvl5pPr marL="149161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5pPr>
      <a:lvl6pPr marL="182308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6pPr>
      <a:lvl7pPr marL="215455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7pPr>
      <a:lvl8pPr marL="248602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8pPr>
      <a:lvl9pPr marL="2817495" indent="-165735" algn="r" defTabSz="662940" rtl="1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1pPr>
      <a:lvl2pPr marL="33147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2pPr>
      <a:lvl3pPr marL="66294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3pPr>
      <a:lvl4pPr marL="99441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5pPr>
      <a:lvl6pPr marL="165735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6pPr>
      <a:lvl7pPr marL="198882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7pPr>
      <a:lvl8pPr marL="232029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8pPr>
      <a:lvl9pPr marL="2651760" algn="r" defTabSz="662940" rtl="1" eaLnBrk="1" latinLnBrk="0" hangingPunct="1">
        <a:defRPr sz="13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34F8006A-AF1F-399F-AD01-D5CC0638A35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0" y="1"/>
            <a:ext cx="6583862" cy="5400676"/>
          </a:xfrm>
          <a:prstGeom prst="rect">
            <a:avLst/>
          </a:prstGeom>
        </p:spPr>
      </p:pic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6B0B0F5F-12D4-22DE-A120-5A09C8473E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6857" y="698928"/>
            <a:ext cx="958645" cy="38879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  <a:endParaRPr lang="en-US" sz="1600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  <a:endParaRPr lang="en-US" sz="1600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קשת 12</a:t>
            </a:r>
            <a:r>
              <a:rPr lang="en-US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 </a:t>
            </a:r>
            <a:endParaRPr lang="he-IL" sz="1600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971BB49D-9642-5DA7-487C-8ADC1FA49B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37272" y="706302"/>
            <a:ext cx="1548580" cy="5614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2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חתונה ממבט ראשון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78E46B7-ECA5-808D-CEAF-C1D121BB7E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3964" y="703844"/>
            <a:ext cx="1548580" cy="37709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(18.3%) 450K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(17.4%) 409K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(15.6%) 406K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(14.3%) 353K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  <a:p>
            <a:pPr algn="ctr">
              <a:lnSpc>
                <a:spcPct val="310000"/>
              </a:lnSpc>
            </a:pPr>
            <a:r>
              <a:rPr lang="en-US" sz="1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(12.1%) 305K</a:t>
            </a:r>
            <a:endParaRPr lang="nn-NO" sz="16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7E252F4F-8196-3B0F-2E37-3E632C84D7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50923" y="698928"/>
            <a:ext cx="1463777" cy="38879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שני 14.4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רביעי 16.4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שלישי 15.4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ראשון 13.4</a:t>
            </a:r>
          </a:p>
          <a:p>
            <a:pPr algn="ctr">
              <a:lnSpc>
                <a:spcPct val="310000"/>
              </a:lnSpc>
            </a:pPr>
            <a:r>
              <a:rPr lang="he-IL" sz="16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יום שלישי 15.4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F60C308-848C-46FF-857E-BCBB7445C650}"/>
              </a:ext>
            </a:extLst>
          </p:cNvPr>
          <p:cNvSpPr txBox="1"/>
          <p:nvPr/>
        </p:nvSpPr>
        <p:spPr>
          <a:xfrm>
            <a:off x="3004875" y="1646833"/>
            <a:ext cx="2013374" cy="561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2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חתונה ממבט ראשון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EAD7C823-FD6B-AB6C-DDF2-CF2733A56A0F}"/>
              </a:ext>
            </a:extLst>
          </p:cNvPr>
          <p:cNvSpPr txBox="1"/>
          <p:nvPr/>
        </p:nvSpPr>
        <p:spPr>
          <a:xfrm>
            <a:off x="2342358" y="2189370"/>
            <a:ext cx="3313568" cy="795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8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חדשות 12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23EDC6A2-528F-87AC-5D74-D9EE6B986801}"/>
              </a:ext>
            </a:extLst>
          </p:cNvPr>
          <p:cNvSpPr txBox="1"/>
          <p:nvPr/>
        </p:nvSpPr>
        <p:spPr>
          <a:xfrm>
            <a:off x="2371934" y="2907196"/>
            <a:ext cx="3313568" cy="795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הראש</a:t>
            </a:r>
            <a:endParaRPr lang="he-IL" sz="1800" b="1" dirty="0">
              <a:latin typeface="Open Sans Hebrew" panose="00000500000000000000" pitchFamily="2" charset="-79"/>
              <a:cs typeface="Open Sans Hebrew" panose="00000500000000000000" pitchFamily="2" charset="-79"/>
            </a:endParaRP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71B918F9-1BF8-4EA5-85A7-7232FCBD0D7F}"/>
              </a:ext>
            </a:extLst>
          </p:cNvPr>
          <p:cNvSpPr txBox="1"/>
          <p:nvPr/>
        </p:nvSpPr>
        <p:spPr>
          <a:xfrm>
            <a:off x="3224852" y="3888618"/>
            <a:ext cx="1548580" cy="561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310000"/>
              </a:lnSpc>
            </a:pPr>
            <a:r>
              <a:rPr lang="he-IL" sz="12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חשיפה</a:t>
            </a:r>
          </a:p>
        </p:txBody>
      </p:sp>
    </p:spTree>
    <p:extLst>
      <p:ext uri="{BB962C8B-B14F-4D97-AF65-F5344CB8AC3E}">
        <p14:creationId xmlns:p14="http://schemas.microsoft.com/office/powerpoint/2010/main" val="367311859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55</Words>
  <Application>Microsoft Office PowerPoint</Application>
  <PresentationFormat>מותאם אישית</PresentationFormat>
  <Paragraphs>20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Hebrew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הדר הראל</dc:creator>
  <cp:lastModifiedBy>משרד</cp:lastModifiedBy>
  <cp:revision>7</cp:revision>
  <dcterms:created xsi:type="dcterms:W3CDTF">2022-05-09T13:13:53Z</dcterms:created>
  <dcterms:modified xsi:type="dcterms:W3CDTF">2025-04-18T07:02:19Z</dcterms:modified>
</cp:coreProperties>
</file>